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674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2A2BD9-438B-50AD-48CD-3DEEEAF0C0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12FBDB2-E210-82C1-2A3F-4E587A29E2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8BC6A4E-7FFD-5505-6BD2-9E1A05BAB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ED640-BF68-6544-BCB6-1BEEC27DB4D0}" type="datetimeFigureOut">
              <a:rPr lang="it-IT" smtClean="0"/>
              <a:t>07/09/2026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4DE8AEB-5081-7198-32EE-BF71FD9DC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D1285A7-1DC0-2036-1675-271393D33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E6B5-10C1-CA49-9401-ECEB16EB4A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9517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3181329-BF37-1015-5947-54ABCD1B2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B2E1211-F052-9E7A-D8A7-699943C3A8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7C7C46C-8E52-5201-545D-65CC7DA0C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ED640-BF68-6544-BCB6-1BEEC27DB4D0}" type="datetimeFigureOut">
              <a:rPr lang="it-IT" smtClean="0"/>
              <a:t>07/09/2026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32250CB-E921-C907-9E53-AB91BFEAA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9B39075-81AA-5D68-BD39-898E6C34D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E6B5-10C1-CA49-9401-ECEB16EB4A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123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35C017-E970-C989-AF4C-CC45C0C0F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D46FA49-5763-6FE1-222E-955BBC0059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B5B6EB8-1CA1-6A2C-E931-3296F296F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ED640-BF68-6544-BCB6-1BEEC27DB4D0}" type="datetimeFigureOut">
              <a:rPr lang="it-IT" smtClean="0"/>
              <a:t>07/09/2026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2586553-2055-25E2-A52C-F149FA6C1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4184BEC-75B0-1A26-2308-CF04932E4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E6B5-10C1-CA49-9401-ECEB16EB4A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845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F951657-6BC4-7673-213F-16672A1F4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5E2673E-1FDC-9088-3280-E8BB898506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F22895B-8DFA-99A8-7F52-41B08FC9B1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0450865-F981-9771-E35A-78DC34DFE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ED640-BF68-6544-BCB6-1BEEC27DB4D0}" type="datetimeFigureOut">
              <a:rPr lang="it-IT" smtClean="0"/>
              <a:t>07/09/2026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81C4986-E3F2-8BE3-08FA-4C5026705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75B2932-36EC-9E5C-C577-D5D73B3F2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E6B5-10C1-CA49-9401-ECEB16EB4A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6674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E10F09-330E-A19F-013E-6909E2C62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7ABCC49-0554-8644-58F5-DA51DC0B80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740DED0-6F39-A7F0-A84D-B7E857300F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1618C86-4435-D14F-AAB0-7C65D3C155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9B8E6C5-0046-7632-BCAD-4107FDF505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00FBB2F-94E5-1345-69AB-7C780C6BC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ED640-BF68-6544-BCB6-1BEEC27DB4D0}" type="datetimeFigureOut">
              <a:rPr lang="it-IT" smtClean="0"/>
              <a:t>07/09/2026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986F29E-1728-7887-7C13-37C9ED175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5616F59-9BD3-1341-F012-D9A7F1EF2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E6B5-10C1-CA49-9401-ECEB16EB4A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1771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91B41C-24A7-7CDB-5DA2-1954247CF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C8D81A0-F3B9-D432-A831-4648971E1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ED640-BF68-6544-BCB6-1BEEC27DB4D0}" type="datetimeFigureOut">
              <a:rPr lang="it-IT" smtClean="0"/>
              <a:t>07/09/2026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8FD394F-F11E-3A68-489B-76250A14A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D22ACA8-D159-EC95-6343-CF26A6A76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E6B5-10C1-CA49-9401-ECEB16EB4A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7515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574585F-FF61-B817-CABE-511CE1599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ED640-BF68-6544-BCB6-1BEEC27DB4D0}" type="datetimeFigureOut">
              <a:rPr lang="it-IT" smtClean="0"/>
              <a:t>07/09/2026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66319271-4DAD-A4DB-5253-580CFE057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7837DED-D4EF-5105-BD63-3BAB229AF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E6B5-10C1-CA49-9401-ECEB16EB4A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2211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29021A-9CB8-F5B1-6074-6BF84CDAE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44FB820-D4B9-EACA-5FC9-65D97B633D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76F50CC-BF93-D18E-B4C3-DE864908D7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F6C7D27-05B0-0D07-681A-46FB02B10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ED640-BF68-6544-BCB6-1BEEC27DB4D0}" type="datetimeFigureOut">
              <a:rPr lang="it-IT" smtClean="0"/>
              <a:t>07/09/2026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62CC63A-7408-93D6-1D2B-C66B9A383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25933DB-28CF-7FC0-2D91-320281067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E6B5-10C1-CA49-9401-ECEB16EB4A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6003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9C2282-217B-975C-A963-6D4450A75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D0C5D2C-CA37-300C-F77C-6F552C6C8D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D1BA77F-4B21-6C50-C80C-F4DF110FE6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463D05C-E8BB-C973-D3A7-308328501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ED640-BF68-6544-BCB6-1BEEC27DB4D0}" type="datetimeFigureOut">
              <a:rPr lang="it-IT" smtClean="0"/>
              <a:t>07/09/2026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6F1AF3D-D1AA-0BD1-AB6B-77994F90F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BACAC9E-1E2C-AA41-750D-41DF39764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E6B5-10C1-CA49-9401-ECEB16EB4A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9066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373D076-4C62-BE5E-1460-AC2358FC1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42A5E46-E8FA-7DFC-D399-D3E3F3CE82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400CD6B-2F72-413E-DB1B-4E4A86619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ED640-BF68-6544-BCB6-1BEEC27DB4D0}" type="datetimeFigureOut">
              <a:rPr lang="it-IT" smtClean="0"/>
              <a:t>07/09/2026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48AF5EE-45FD-79FB-0F27-4A0991EFD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E71328E-D00A-9A89-7438-CEE28C829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E6B5-10C1-CA49-9401-ECEB16EB4A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0787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BF00309C-0A3E-BE01-1EEE-2A004290BD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0A7F31F-7298-E2C2-8A51-9E28F30C9E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C9BA5B9-92E6-C473-9485-523667885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ED640-BF68-6544-BCB6-1BEEC27DB4D0}" type="datetimeFigureOut">
              <a:rPr lang="it-IT" smtClean="0"/>
              <a:t>07/09/2026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CE26B0B-ECD2-6499-5218-BA78F639B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194D466-B08D-AF51-2BA4-644E4F740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E6B5-10C1-CA49-9401-ECEB16EB4A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8982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92EB1F29-8297-BC31-D3FA-C7D753871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783D1A6-71D5-FCBF-C25F-8774FE83FE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EBFAC10-D22E-D6A3-BD50-F7C6287FFE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0ED640-BF68-6544-BCB6-1BEEC27DB4D0}" type="datetimeFigureOut">
              <a:rPr lang="it-IT" smtClean="0"/>
              <a:t>07/09/2026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63A0DC2-63AF-E6AA-E535-1A758721A1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F544DE8-EA86-783F-4103-268EF8FDEB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EDE6B5-10C1-CA49-9401-ECEB16EB4A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3154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41EDD7-E098-F7E2-F99F-06D432ED7A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1F4CB65-5793-C303-0764-04E72EB46E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B991AA5-58F3-F61B-69DE-1E2A0B3D23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6486" y="0"/>
            <a:ext cx="12198485" cy="68580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D6C6145A-4404-2F88-69DB-23E824F98A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0877" y="289527"/>
            <a:ext cx="5298040" cy="1665672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6F43113F-E02E-1838-D2B1-5E3B6E81C73F}"/>
              </a:ext>
            </a:extLst>
          </p:cNvPr>
          <p:cNvSpPr txBox="1"/>
          <p:nvPr/>
        </p:nvSpPr>
        <p:spPr>
          <a:xfrm>
            <a:off x="698642" y="2424703"/>
            <a:ext cx="947277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lang="it-IT" sz="4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it-IT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under 45?</a:t>
            </a:r>
            <a:br>
              <a:rPr lang="it-IT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lang="it-IT" sz="4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it-IT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4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involved</a:t>
            </a:r>
            <a:r>
              <a:rPr lang="it-IT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retina studies?</a:t>
            </a:r>
            <a:endParaRPr lang="it-IT" sz="4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AC20FCE-E673-1506-B37C-78D3ADA28847}"/>
              </a:ext>
            </a:extLst>
          </p:cNvPr>
          <p:cNvSpPr txBox="1"/>
          <p:nvPr/>
        </p:nvSpPr>
        <p:spPr>
          <a:xfrm>
            <a:off x="2373329" y="4637268"/>
            <a:ext cx="50651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SUBMIT</a:t>
            </a:r>
          </a:p>
          <a:p>
            <a:r>
              <a:rPr lang="it-IT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it-IT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application</a:t>
            </a:r>
            <a:br>
              <a:rPr lang="it-IT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within</a:t>
            </a:r>
            <a:r>
              <a:rPr lang="it-IT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December 7</a:t>
            </a:r>
            <a:r>
              <a:rPr lang="it-IT" sz="3200" b="1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 </a:t>
            </a:r>
            <a:endParaRPr lang="it-IT" sz="3200" baseline="30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D64C0FA-9866-A4EE-4828-E9E45BE163BE}"/>
              </a:ext>
            </a:extLst>
          </p:cNvPr>
          <p:cNvSpPr txBox="1"/>
          <p:nvPr/>
        </p:nvSpPr>
        <p:spPr>
          <a:xfrm>
            <a:off x="8063500" y="4219961"/>
            <a:ext cx="3104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www.brancatoaward.eu</a:t>
            </a:r>
            <a:endParaRPr lang="it-IT" sz="2400" baseline="300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8133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4881B33CFF4AD40B320F6D5DC7CF238" ma:contentTypeVersion="17" ma:contentTypeDescription="Creare un nuovo documento." ma:contentTypeScope="" ma:versionID="1bf073dbd1c3762ed368a95d45e6ce73">
  <xsd:schema xmlns:xsd="http://www.w3.org/2001/XMLSchema" xmlns:xs="http://www.w3.org/2001/XMLSchema" xmlns:p="http://schemas.microsoft.com/office/2006/metadata/properties" xmlns:ns2="7ff56a72-9a79-499c-a024-e0071e3bbf42" xmlns:ns3="b206bb7f-2629-40ec-9408-353fdd8349aa" targetNamespace="http://schemas.microsoft.com/office/2006/metadata/properties" ma:root="true" ma:fieldsID="5d5793192eab553e55f2e73caf59dd21" ns2:_="" ns3:_="">
    <xsd:import namespace="7ff56a72-9a79-499c-a024-e0071e3bbf42"/>
    <xsd:import namespace="b206bb7f-2629-40ec-9408-353fdd8349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NoteDocumento" minOccurs="0"/>
                <xsd:element ref="ns2:Tag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f56a72-9a79-499c-a024-e0071e3bbf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Tag immagine" ma:readOnly="false" ma:fieldId="{5cf76f15-5ced-4ddc-b409-7134ff3c332f}" ma:taxonomyMulti="true" ma:sspId="e61addf5-33b0-44d8-8cb5-cf6d89ac4c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NoteDocumento" ma:index="18" nillable="true" ma:displayName="Note Documento" ma:format="Dropdown" ma:internalName="NoteDocumento">
      <xsd:simpleType>
        <xsd:restriction base="dms:Note">
          <xsd:maxLength value="255"/>
        </xsd:restriction>
      </xsd:simpleType>
    </xsd:element>
    <xsd:element name="Tag" ma:index="19" nillable="true" ma:displayName="Tag" ma:format="Dropdown" ma:internalName="Tag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06bb7f-2629-40ec-9408-353fdd8349a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da70432-029c-403e-b9b0-2cb231a91b75}" ma:internalName="TaxCatchAll" ma:showField="CatchAllData" ma:web="b206bb7f-2629-40ec-9408-353fdd8349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ff56a72-9a79-499c-a024-e0071e3bbf42">
      <Terms xmlns="http://schemas.microsoft.com/office/infopath/2007/PartnerControls"/>
    </lcf76f155ced4ddcb4097134ff3c332f>
    <Tag xmlns="7ff56a72-9a79-499c-a024-e0071e3bbf42" xsi:nil="true"/>
    <TaxCatchAll xmlns="b206bb7f-2629-40ec-9408-353fdd8349aa" xsi:nil="true"/>
    <NoteDocumento xmlns="7ff56a72-9a79-499c-a024-e0071e3bbf42" xsi:nil="true"/>
  </documentManagement>
</p:properties>
</file>

<file path=customXml/itemProps1.xml><?xml version="1.0" encoding="utf-8"?>
<ds:datastoreItem xmlns:ds="http://schemas.openxmlformats.org/officeDocument/2006/customXml" ds:itemID="{65116B5E-523B-4EE6-9F65-F925FA9C691D}"/>
</file>

<file path=customXml/itemProps2.xml><?xml version="1.0" encoding="utf-8"?>
<ds:datastoreItem xmlns:ds="http://schemas.openxmlformats.org/officeDocument/2006/customXml" ds:itemID="{E8EC2E78-077B-4316-B0F3-6A636A190F3C}"/>
</file>

<file path=customXml/itemProps3.xml><?xml version="1.0" encoding="utf-8"?>
<ds:datastoreItem xmlns:ds="http://schemas.openxmlformats.org/officeDocument/2006/customXml" ds:itemID="{E63625FE-9619-4F30-8BAA-32B096661CFD}"/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25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mattia ambrami</dc:creator>
  <cp:lastModifiedBy>Casirani Barbara</cp:lastModifiedBy>
  <cp:revision>4</cp:revision>
  <dcterms:created xsi:type="dcterms:W3CDTF">2026-09-05T11:35:16Z</dcterms:created>
  <dcterms:modified xsi:type="dcterms:W3CDTF">2026-09-07T08:41:21Z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0x01010084881B33CFF4AD40B320F6D5DC7CF238</vt:lpwstr>
  </property>
</Properties>
</file>